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Working-capital-management-ppt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Working-capital-management-pp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Working-capital-management-pp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Working-capital-management-pp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Working-capital-management-pp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Working-capital-management-pp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Working-capital-management-pp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Working-capital-management-pp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Working-capital-management-pp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Working-capital-management-pp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Working-capital-management-pp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Working-capital-management-pp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Working-capital-management-pp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Working-capital-management-pp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Working-capital-management-pp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Working-capital-management-pp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Working-capital-management-pp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Working-capital-management-pp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Working-capital-management-pp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Working-capital-management-pp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Working-capital-management-pp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Working-capital-management-pp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Working-capital-management-ppt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Working-capital-management-ppt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Working-capital-management-ppt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